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9" r:id="rId4"/>
    <p:sldId id="260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74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7. CRM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1990</a:t>
            </a:r>
          </a:p>
          <a:p>
            <a:r>
              <a:rPr lang="en-US" sz="2800" b="1" dirty="0" smtClean="0"/>
              <a:t>Long term relations hip with stakeholder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Progress and Prosper only Long term relationship with stakeholder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8. Holistic Concept:-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/>
              <a:t>New/Professional/</a:t>
            </a:r>
            <a:r>
              <a:rPr lang="en-US" sz="2800" b="1" dirty="0" err="1" smtClean="0"/>
              <a:t>Morden</a:t>
            </a:r>
            <a:r>
              <a:rPr lang="en-US" sz="2800" b="1" dirty="0" smtClean="0"/>
              <a:t> concept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Philip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Kotler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has given  Four elements as follow  </a:t>
            </a:r>
            <a:endParaRPr lang="en-US" sz="2800" b="1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1.Integrated Marketing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2.Realtionship Marketing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3.Internal Marketing 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4.Proformance Marketing </a:t>
            </a: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-152400"/>
          <a:ext cx="8534403" cy="6911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678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Exchange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Production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835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835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835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Selling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Marketing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Societal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CRM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Holistic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M.R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R.D.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Profit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9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842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955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969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C.S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A.S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Old</a:t>
                      </a:r>
                    </a:p>
                    <a:p>
                      <a:pPr marL="6667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concept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revolution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Early 20</a:t>
                      </a:r>
                      <a:r>
                        <a:rPr lang="en-US" sz="1200" baseline="30000" dirty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Century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1930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1980-90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921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3rd world/Un der Develope d country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812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Large scale production and distributio 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92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Only Best Quality product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8763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Great depression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2446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Customers are the king of market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3205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C.S+P+ S.W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30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Long term relations hip with </a:t>
                      </a:r>
                      <a:r>
                        <a:rPr lang="en-US" sz="1200" spc="-5" dirty="0" err="1">
                          <a:latin typeface="Times New Roman" pitchFamily="18" charset="0"/>
                          <a:cs typeface="Times New Roman" pitchFamily="18" charset="0"/>
                        </a:rPr>
                        <a:t>stakehold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0035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Philip Kotler</a:t>
                      </a:r>
                    </a:p>
                    <a:p>
                      <a:pPr marL="67945" marR="958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Four elements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any quality of products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06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Large scale produce goods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60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Best quality of products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42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Assume- Sell product by forcefully or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aggressivel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y through </a:t>
                      </a:r>
                      <a:r>
                        <a:rPr lang="en-US" sz="1200" spc="-5" dirty="0">
                          <a:latin typeface="Times New Roman" pitchFamily="18" charset="0"/>
                          <a:cs typeface="Times New Roman" pitchFamily="18" charset="0"/>
                        </a:rPr>
                        <a:t>Advertising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promotion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77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The success of the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orgn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Depend on Customer satisfaction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5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Progress of Company depends on C.S+P+ S.W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2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Progress and prosper only Long term relations hip with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stakehold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2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1.Integrat ed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Marketin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g 2.Realtio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nship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3.Internal 4.Profor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mance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3081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T. Levitt Marketing Myopia- (Narrow</a:t>
                      </a:r>
                    </a:p>
                    <a:p>
                      <a:pPr marL="67945" marR="1206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perception of Marketing)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446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-Tata Cancer Hospital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45243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Last point mention today  date in feedback link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681335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>
                <a:cs typeface="Aharoni" pitchFamily="2" charset="-79"/>
              </a:rPr>
              <a:t>Q.4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Evolution of Marketing Concept / Explain Marketing Concepts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1"/>
            <a:ext cx="8077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(Shortcut to remember)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( M.R.-Marketing Research.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R.D.-Research Development,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C.S-Customer satisfaction,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Profit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A.S-After sales promotion) </a:t>
            </a:r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-152400"/>
          <a:ext cx="8534403" cy="6911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678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245" marR="85725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Exchange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Production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835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835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835" indent="0" algn="l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Selling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Marketing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Societal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CRM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 algn="ctr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Holistic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M.R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R.D.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Profit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9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842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955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969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C.S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A.S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116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6225" algn="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algn="ctr">
                        <a:lnSpc>
                          <a:spcPts val="14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✔</a:t>
                      </a:r>
                      <a:endParaRPr lang="en-US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Old</a:t>
                      </a:r>
                    </a:p>
                    <a:p>
                      <a:pPr marL="6667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concept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revolution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Early 20</a:t>
                      </a:r>
                      <a:r>
                        <a:rPr lang="en-US" sz="1200" baseline="30000" dirty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Century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1930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1980-90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921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3rd world/Un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der</a:t>
                      </a: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 Develope d country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812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Large scale production and distributio n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92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Only Best Quality product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8763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Great depression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2446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Customers are the king of market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3205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C.S+P+ S.W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30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Long term relations hip with </a:t>
                      </a:r>
                      <a:r>
                        <a:rPr lang="en-US" sz="1200" spc="-5" dirty="0" err="1">
                          <a:latin typeface="Times New Roman" pitchFamily="18" charset="0"/>
                          <a:cs typeface="Times New Roman" pitchFamily="18" charset="0"/>
                        </a:rPr>
                        <a:t>stakehold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0035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Philip Kotler</a:t>
                      </a:r>
                    </a:p>
                    <a:p>
                      <a:pPr marL="67945" marR="958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Four elements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any quality of products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06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Large scale produce goods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60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Assume- Customer buy Best quality of products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42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Assume- Sell product by forcefully or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aggressivel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y through </a:t>
                      </a:r>
                      <a:r>
                        <a:rPr lang="en-US" sz="1200" spc="-5" dirty="0">
                          <a:latin typeface="Times New Roman" pitchFamily="18" charset="0"/>
                          <a:cs typeface="Times New Roman" pitchFamily="18" charset="0"/>
                        </a:rPr>
                        <a:t>Advertising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promotion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77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The success of the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orgn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Depend on Customer satisfaction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5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Progress of Company depends on C.S+P+ S.W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2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Assume:- Progress and prosper only Long term relations hip with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stakehold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2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1.Integrat ed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Marketin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g 2.Realtio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nship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3.Internal 4.Profor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mance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3081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T. Levitt Marketing Myopia- (Narrow</a:t>
                      </a:r>
                    </a:p>
                    <a:p>
                      <a:pPr marL="67945" marR="12065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perception of Marketing)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446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-Tata Cancer Hospital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 Exchange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Old concept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cs typeface="Aharoni" pitchFamily="2" charset="-79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rd world/Under developed country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 Customer buy any quality of products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 Production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Industry revolution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Large scale production and distribution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Customer buy Large scale produce goods</a:t>
            </a: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 Product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Early 20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Century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Only Best Quality product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Customer buy Best quality of products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T. Levitt Marketing Myopia- (Narrow perception of Marketing)</a:t>
            </a:r>
          </a:p>
          <a:p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Selling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1930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Great depression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Sell product by forcefully or aggressively through Advertising Sales promotion</a:t>
            </a: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No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 Marketing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1960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Customers are the king of market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The success of the organisation  Depend on Customer satisfaction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924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 Societal Concept:-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1980-90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Customer Satisfaction +Profit+ Social Welfare activities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Assume:- </a:t>
            </a:r>
            <a:r>
              <a:rPr lang="en-US" sz="2800" b="1" dirty="0" smtClean="0"/>
              <a:t> Progress of Company depends on C.S+P+ S.W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Example:- </a:t>
            </a:r>
            <a:r>
              <a:rPr lang="en-US" sz="2800" b="1" dirty="0" err="1" smtClean="0"/>
              <a:t>Eg</a:t>
            </a:r>
            <a:r>
              <a:rPr lang="en-US" sz="2800" b="1" dirty="0" smtClean="0"/>
              <a:t>-Tata Cancer Hospital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MR-Market Research:-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R.D.-Research Development:-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Profit 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C.S-Customer satisfaction:- 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A.S-After sales promotion:- </a:t>
            </a:r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Yes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826</Words>
  <Application>Microsoft Office PowerPoint</Application>
  <PresentationFormat>On-screen Show (4:3)</PresentationFormat>
  <Paragraphs>332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61</cp:revision>
  <dcterms:created xsi:type="dcterms:W3CDTF">2020-06-02T07:05:21Z</dcterms:created>
  <dcterms:modified xsi:type="dcterms:W3CDTF">2021-09-16T20:12:24Z</dcterms:modified>
</cp:coreProperties>
</file>